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9EF4ED-D212-44A3-A46D-70E8647E8FE7}" type="datetimeFigureOut">
              <a:rPr lang="ru-RU" smtClean="0"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0509ED-7E42-4F3D-BF49-BCFB651D3A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1071546"/>
            <a:ext cx="5105400" cy="2687212"/>
          </a:xfrm>
        </p:spPr>
        <p:txBody>
          <a:bodyPr/>
          <a:lstStyle/>
          <a:p>
            <a:r>
              <a:rPr lang="ru-RU" dirty="0" smtClean="0"/>
              <a:t>«Учимся правельно пользоваться столовыми приборами»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429132"/>
            <a:ext cx="5114778" cy="22860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Шабайкина</a:t>
            </a:r>
            <a:r>
              <a:rPr lang="ru-RU" dirty="0" smtClean="0"/>
              <a:t> З. 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Сосновка 2014.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0"/>
            <a:ext cx="8818098" cy="47863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9218" name="Picture 2" descr="C:\Users\аня\Desktop\концов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35743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Столовые приборы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ня\Desktop\i (2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3578" r="1357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714628"/>
          </a:xfrm>
        </p:spPr>
        <p:txBody>
          <a:bodyPr>
            <a:noAutofit/>
          </a:bodyPr>
          <a:lstStyle/>
          <a:p>
            <a:r>
              <a:rPr lang="ru-RU" sz="4800" dirty="0" smtClean="0"/>
              <a:t>Обед в детском саду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я\Desktop\лорпав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486" r="1248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143000"/>
            <a:ext cx="7389370" cy="3643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pic>
        <p:nvPicPr>
          <p:cNvPr id="3075" name="Picture 3" descr="C:\Users\аня\Desktop\прпоп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071546"/>
            <a:ext cx="3429000" cy="385765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Как правельно держать ложку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214422"/>
            <a:ext cx="3429000" cy="26432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ня\Desktop\лорп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6158" r="261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71462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Как правельно держать вилку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4786322"/>
            <a:ext cx="3429000" cy="4175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я\Desktop\i (4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7492" r="2749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714628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Как правельно держать нож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ня\Desktop\i (3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9992" r="2999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idx="1"/>
          </p:nvPr>
        </p:nvSpPr>
        <p:spPr/>
      </p:sp>
      <p:pic>
        <p:nvPicPr>
          <p:cNvPr id="7171" name="Picture 3" descr="C:\Users\аня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9001156" cy="6572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3000"/>
            <a:ext cx="8818098" cy="50720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ня\Desktop\44444444444444444444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6802" r="16802"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«Учимся правельно пользоваться столовыми приборами»</vt:lpstr>
      <vt:lpstr>Столовые приборы</vt:lpstr>
      <vt:lpstr>Обед в детском саду</vt:lpstr>
      <vt:lpstr>Слайд 4</vt:lpstr>
      <vt:lpstr>Как правельно держать ложку</vt:lpstr>
      <vt:lpstr>Как правельно держать вилку</vt:lpstr>
      <vt:lpstr>Как правельно держать нож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«Учимся правельно пользоваться столовыми приборами»</dc:title>
  <dc:creator>аня</dc:creator>
  <cp:lastModifiedBy>аня</cp:lastModifiedBy>
  <cp:revision>1</cp:revision>
  <dcterms:created xsi:type="dcterms:W3CDTF">2014-03-05T15:07:05Z</dcterms:created>
  <dcterms:modified xsi:type="dcterms:W3CDTF">2014-03-05T16:17:42Z</dcterms:modified>
</cp:coreProperties>
</file>